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Disseminated-Intravascular-Coagulat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isseminated-Intravascular-Coagula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Disseminated-Intravascular-Coagulat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Disseminated-Intravascular-Coagulat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Disseminated-Intravascular-Coagula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isseminated-Intravascular-Coagulat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Disseminated-Intravascular-Coagulat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Disseminated-Intravascular-Coagulat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Disseminated-Intravascular-Coagulat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Disseminated-Intravascular-Coagulat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Disseminated-Intravascular-Coagulat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isseminated-Intravascular-Coagula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Disseminated-Intravascular-Coagulat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Disseminated-Intravascular-Coagulat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Disseminated-Intravascular-Coagula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Disseminated-Intravascular-Coagulat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Disseminated-Intravascular-Coagulat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Disseminated-Intravascular-Coagula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Disseminated-Intravascular-Coagulat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Disseminated-Intravascular-Coagulat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Disseminated-Intravascular-Coagulat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Disseminated-Intravascular-Coagula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Disseminated-Intravascular-Coagula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Disseminated-Intravascular-Coagulat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Disseminated-Intravascular-Coagulat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Disseminated-Intravascular-Coagulat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Disseminated-Intravascular-Coagulat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Disseminated-Intravascular-Coagulat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Disseminated-Intravascular-Coagulat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Disseminated-Intravascular-Coagulati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Disseminated-Intravascular-Coagulatio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Disseminated-Intravascular-Coagulatio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Disseminated-Intravascular-Coagulatio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Disseminated-Intravascular-Coagula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Disseminated-Intravascular-Coagulation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Disseminated-Intravascular-Coagulation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Disseminated-Intravascular-Coagulation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Disseminated-Intravascular-Coagulation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Disseminated-Intravascular-Coagulation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Disseminated-Intravascular-Coagulation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Disseminated-Intravascular-Coagulation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Disseminated-Intravascular-Coagulation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Disseminated-Intravascular-Coagulation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Disseminated-Intravascular-Coagulation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isseminated-Intravascular-Coagula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Disseminated-Intravascular-Coagulation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Disseminated-Intravascular-Coagulation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Disseminated-Intravascular-Coagulation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Disseminated-Intravascular-Coagulation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Disseminated-Intravascular-Coagulation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Disseminated-Intravascular-Coagulation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Disseminated-Intravascular-Coagula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Disseminated-Intravascular-Coagulat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Disseminated-Intravascular-Coagula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Disseminated-Intravascular-Coagula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2025-02-19T17:41:36Z</dcterms:modified>
  <cp:category/>
</cp:coreProperties>
</file>